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33DA-1AEE-4946-867D-1C91DA90C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E8425-6F8C-4963-B205-4D5BED977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AA8F-892F-46C4-9DAB-2A79C6D9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55247-313C-485F-AEB5-E35983D2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9F5E8-3EDE-4985-98FF-67BA3B18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15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54EF-C1C0-4AE2-97EB-CEFC541B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C37B-0E1B-42AC-98D9-76036FC3C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0126F-1D69-4404-9FAD-E099715B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2DE6F-AF48-4727-876F-34884ED9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B9A21-6C1C-4F3A-B7A1-015363FB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9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B0903-9F3C-4AAA-AA7C-CFA40379A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16CD0-4FDA-46AD-86F4-461BC7208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8C93C-39D6-4D9C-A9EF-8C9456A7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F770-932C-4AE6-B6C9-E46EB54C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A204B-3F79-41FC-A60C-D1320615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99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04EE-F997-40A6-B56C-30E62422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CA23F-8748-4729-9CC3-86A0FAFB0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91CD4-FCF7-4E9E-82E0-DC57477B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9729B-E456-4A56-9F7A-83544927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F1865-66E3-43B7-BE4D-6157403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32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C266-9846-4150-9C89-51E4474CD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DF57-F5A2-4ADC-A2CC-7F186C9AC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1A374-E853-4469-9728-560D73E1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71D8-D855-4533-828F-13246821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6E164-BD83-420F-AC58-78D05BA7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2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651F-297C-4AE7-9946-6D819C52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D52D-A909-45A2-8CC5-89CEE64BF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C11AC-B11B-4A1D-ADE0-73BA368C8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70258-8DD8-4771-9896-1E841E84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818C9-8BCB-4E30-A394-D829F74C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15E7-637D-4F1B-9B4C-BC1D53DE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46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6B33-63A2-44AA-AC3B-76C566E7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ECA5-B3E4-441C-8BC2-3FE30262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8D79A-0E6D-4A5D-B26E-F90986EE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5FDA9-B96A-4F73-A9FB-44A98E066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E0889-462D-4055-8446-77889598F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527A4-CA34-4D25-83BB-82A03750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243CF-25CA-41D2-A2BE-FD0E39C8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1E89E-9705-4DFF-9CD3-E9D4E863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E2AC-8B7D-4688-B50B-8C6BE96B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AF3C9-F392-4EC4-9ACE-68462D87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2E790-211D-4FB7-A8AE-B5EB51AF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7F8D0-A6FE-4734-810A-141AA54C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4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24493-0B8D-4A35-8216-80C4BC99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C32B5-045D-429D-B17D-BAE103DC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AEF7-3795-4918-8FEA-7452B174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5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42D8-9406-4554-8054-E46AADB7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124D-80DD-4E88-94F6-8097EC486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B5E6-B374-4EB3-B2CA-13764A952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8A93A-6B3B-47E4-9ADE-D8A8214A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06CB9-C90F-4B95-9194-25871AC8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E547F-ED49-4729-98C0-D2D87D7B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9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9E02-14EA-4ED8-B8E2-B83E4570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D6B2A-3188-4201-B6C8-3BA05EE8B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06BF6-5FD7-4C63-9CA2-8B18B38B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C0E3C-BD8F-4AA7-BB0D-9323F8B6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CA019-D7F1-4149-993C-5CE610F9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C5566-3261-4954-95D2-FC471175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57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3F25F-A6BB-4A6D-86B5-9F5F39F4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83BF8-F604-40BA-882E-F017D3B42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29EA-C165-4C93-82BA-DF8F2A545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601F0-7974-40E9-8BD1-A00F5A5E4960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DB4-C376-49F9-9DA6-7EBE8A85E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1514-E14B-4D10-9013-A1ABB8AC9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5319-5688-4D1C-A346-1997D54A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350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3C482-BF84-46F2-8BBC-1A7EF440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2" y="3014662"/>
            <a:ext cx="50196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1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9)">
            <a:extLst>
              <a:ext uri="{FF2B5EF4-FFF2-40B4-BE49-F238E27FC236}">
                <a16:creationId xmlns:a16="http://schemas.microsoft.com/office/drawing/2014/main" id="{152BA605-2C18-489F-AA6A-04FFD0CFC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0)">
            <a:extLst>
              <a:ext uri="{FF2B5EF4-FFF2-40B4-BE49-F238E27FC236}">
                <a16:creationId xmlns:a16="http://schemas.microsoft.com/office/drawing/2014/main" id="{E01237F7-1AD8-40CD-B38D-12695054E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1)">
            <a:extLst>
              <a:ext uri="{FF2B5EF4-FFF2-40B4-BE49-F238E27FC236}">
                <a16:creationId xmlns:a16="http://schemas.microsoft.com/office/drawing/2014/main" id="{6064CE83-1BA5-47FF-96EE-6086BA95C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2)">
            <a:extLst>
              <a:ext uri="{FF2B5EF4-FFF2-40B4-BE49-F238E27FC236}">
                <a16:creationId xmlns:a16="http://schemas.microsoft.com/office/drawing/2014/main" id="{CDB4FB18-7597-432A-9332-5FF2A38FB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3)">
            <a:extLst>
              <a:ext uri="{FF2B5EF4-FFF2-40B4-BE49-F238E27FC236}">
                <a16:creationId xmlns:a16="http://schemas.microsoft.com/office/drawing/2014/main" id="{A696A0B8-8719-40EC-8440-C63853EAF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5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4)">
            <a:extLst>
              <a:ext uri="{FF2B5EF4-FFF2-40B4-BE49-F238E27FC236}">
                <a16:creationId xmlns:a16="http://schemas.microsoft.com/office/drawing/2014/main" id="{9884CC2E-5EFC-4C2F-B151-AE90B09EA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5)">
            <a:extLst>
              <a:ext uri="{FF2B5EF4-FFF2-40B4-BE49-F238E27FC236}">
                <a16:creationId xmlns:a16="http://schemas.microsoft.com/office/drawing/2014/main" id="{64E877EF-356A-4A2A-9B62-7A5601EEFA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6)">
            <a:extLst>
              <a:ext uri="{FF2B5EF4-FFF2-40B4-BE49-F238E27FC236}">
                <a16:creationId xmlns:a16="http://schemas.microsoft.com/office/drawing/2014/main" id="{09000F4C-BB8F-4939-8D14-EC5FF53FAC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7)">
            <a:extLst>
              <a:ext uri="{FF2B5EF4-FFF2-40B4-BE49-F238E27FC236}">
                <a16:creationId xmlns:a16="http://schemas.microsoft.com/office/drawing/2014/main" id="{D6640317-526F-4E43-830F-0EEE11B5D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5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8)">
            <a:extLst>
              <a:ext uri="{FF2B5EF4-FFF2-40B4-BE49-F238E27FC236}">
                <a16:creationId xmlns:a16="http://schemas.microsoft.com/office/drawing/2014/main" id="{D5D541CD-31A2-4B4D-A457-76DC1B2D9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6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1)">
            <a:extLst>
              <a:ext uri="{FF2B5EF4-FFF2-40B4-BE49-F238E27FC236}">
                <a16:creationId xmlns:a16="http://schemas.microsoft.com/office/drawing/2014/main" id="{D5001109-9DAA-4E66-8E22-253056D6C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72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09)">
            <a:extLst>
              <a:ext uri="{FF2B5EF4-FFF2-40B4-BE49-F238E27FC236}">
                <a16:creationId xmlns:a16="http://schemas.microsoft.com/office/drawing/2014/main" id="{B58BF0FE-D620-4FD3-93AC-5DDCFBE42C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0)">
            <a:extLst>
              <a:ext uri="{FF2B5EF4-FFF2-40B4-BE49-F238E27FC236}">
                <a16:creationId xmlns:a16="http://schemas.microsoft.com/office/drawing/2014/main" id="{773FD4B6-5C73-4DB4-87A7-3055EBD68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1)">
            <a:extLst>
              <a:ext uri="{FF2B5EF4-FFF2-40B4-BE49-F238E27FC236}">
                <a16:creationId xmlns:a16="http://schemas.microsoft.com/office/drawing/2014/main" id="{5EC120D2-7A5F-4E57-92B0-B712251C6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2)">
            <a:extLst>
              <a:ext uri="{FF2B5EF4-FFF2-40B4-BE49-F238E27FC236}">
                <a16:creationId xmlns:a16="http://schemas.microsoft.com/office/drawing/2014/main" id="{CECF5B08-F335-4D9E-8D6A-0CA9196FD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3)">
            <a:extLst>
              <a:ext uri="{FF2B5EF4-FFF2-40B4-BE49-F238E27FC236}">
                <a16:creationId xmlns:a16="http://schemas.microsoft.com/office/drawing/2014/main" id="{F50A5EB2-0018-4A41-AFD5-C9C9E8C6F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4)">
            <a:extLst>
              <a:ext uri="{FF2B5EF4-FFF2-40B4-BE49-F238E27FC236}">
                <a16:creationId xmlns:a16="http://schemas.microsoft.com/office/drawing/2014/main" id="{B9BB0733-F306-4E55-BCA6-8691261B4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5)">
            <a:extLst>
              <a:ext uri="{FF2B5EF4-FFF2-40B4-BE49-F238E27FC236}">
                <a16:creationId xmlns:a16="http://schemas.microsoft.com/office/drawing/2014/main" id="{3AC5684D-24D1-4562-B98D-661D586E9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6)">
            <a:extLst>
              <a:ext uri="{FF2B5EF4-FFF2-40B4-BE49-F238E27FC236}">
                <a16:creationId xmlns:a16="http://schemas.microsoft.com/office/drawing/2014/main" id="{D3791AEA-E4C9-48CC-B737-1AB20F09AB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7)">
            <a:extLst>
              <a:ext uri="{FF2B5EF4-FFF2-40B4-BE49-F238E27FC236}">
                <a16:creationId xmlns:a16="http://schemas.microsoft.com/office/drawing/2014/main" id="{54FD2095-CFDB-4D97-BA5F-258974B07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7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8)">
            <a:extLst>
              <a:ext uri="{FF2B5EF4-FFF2-40B4-BE49-F238E27FC236}">
                <a16:creationId xmlns:a16="http://schemas.microsoft.com/office/drawing/2014/main" id="{0B433CB0-201D-46FA-8FC4-D3C6ED0539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5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2)">
            <a:extLst>
              <a:ext uri="{FF2B5EF4-FFF2-40B4-BE49-F238E27FC236}">
                <a16:creationId xmlns:a16="http://schemas.microsoft.com/office/drawing/2014/main" id="{0D10F267-23C0-4A12-AA96-E1E5FC4BE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0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19)">
            <a:extLst>
              <a:ext uri="{FF2B5EF4-FFF2-40B4-BE49-F238E27FC236}">
                <a16:creationId xmlns:a16="http://schemas.microsoft.com/office/drawing/2014/main" id="{28012419-E8D3-4B18-AFA6-8D46FFA44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7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0)">
            <a:extLst>
              <a:ext uri="{FF2B5EF4-FFF2-40B4-BE49-F238E27FC236}">
                <a16:creationId xmlns:a16="http://schemas.microsoft.com/office/drawing/2014/main" id="{1B61B22A-B295-4CBB-9E39-E868212DF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5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1)">
            <a:extLst>
              <a:ext uri="{FF2B5EF4-FFF2-40B4-BE49-F238E27FC236}">
                <a16:creationId xmlns:a16="http://schemas.microsoft.com/office/drawing/2014/main" id="{0C502E84-2A3E-44CB-9401-EB9392BF7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0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2)">
            <a:extLst>
              <a:ext uri="{FF2B5EF4-FFF2-40B4-BE49-F238E27FC236}">
                <a16:creationId xmlns:a16="http://schemas.microsoft.com/office/drawing/2014/main" id="{E5DB20DE-7370-40C6-AD35-955D3FB3F2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3)">
            <a:extLst>
              <a:ext uri="{FF2B5EF4-FFF2-40B4-BE49-F238E27FC236}">
                <a16:creationId xmlns:a16="http://schemas.microsoft.com/office/drawing/2014/main" id="{7EB3F695-0CCA-499F-B2FF-B168106FF3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0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4)">
            <a:extLst>
              <a:ext uri="{FF2B5EF4-FFF2-40B4-BE49-F238E27FC236}">
                <a16:creationId xmlns:a16="http://schemas.microsoft.com/office/drawing/2014/main" id="{926BE4A6-1166-4811-A447-EA2421470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5)">
            <a:extLst>
              <a:ext uri="{FF2B5EF4-FFF2-40B4-BE49-F238E27FC236}">
                <a16:creationId xmlns:a16="http://schemas.microsoft.com/office/drawing/2014/main" id="{65C0FAFE-C32F-4470-A8B4-037992218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6)">
            <a:extLst>
              <a:ext uri="{FF2B5EF4-FFF2-40B4-BE49-F238E27FC236}">
                <a16:creationId xmlns:a16="http://schemas.microsoft.com/office/drawing/2014/main" id="{EB5D1BF6-FED8-4A6E-B576-5DF54BBED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7)">
            <a:extLst>
              <a:ext uri="{FF2B5EF4-FFF2-40B4-BE49-F238E27FC236}">
                <a16:creationId xmlns:a16="http://schemas.microsoft.com/office/drawing/2014/main" id="{76424C4D-29A7-42DA-9D99-41CD3FEC9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8)">
            <a:extLst>
              <a:ext uri="{FF2B5EF4-FFF2-40B4-BE49-F238E27FC236}">
                <a16:creationId xmlns:a16="http://schemas.microsoft.com/office/drawing/2014/main" id="{D65E830C-5C9E-4D8B-966B-495289747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3)">
            <a:extLst>
              <a:ext uri="{FF2B5EF4-FFF2-40B4-BE49-F238E27FC236}">
                <a16:creationId xmlns:a16="http://schemas.microsoft.com/office/drawing/2014/main" id="{A3817E89-CAC1-4124-B9BB-19891DC89F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8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29)">
            <a:extLst>
              <a:ext uri="{FF2B5EF4-FFF2-40B4-BE49-F238E27FC236}">
                <a16:creationId xmlns:a16="http://schemas.microsoft.com/office/drawing/2014/main" id="{A61DC859-CC1F-4BB0-8405-7852A0BBE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0)">
            <a:extLst>
              <a:ext uri="{FF2B5EF4-FFF2-40B4-BE49-F238E27FC236}">
                <a16:creationId xmlns:a16="http://schemas.microsoft.com/office/drawing/2014/main" id="{F62F5C49-C587-4C74-B091-78A560C54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3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1)">
            <a:extLst>
              <a:ext uri="{FF2B5EF4-FFF2-40B4-BE49-F238E27FC236}">
                <a16:creationId xmlns:a16="http://schemas.microsoft.com/office/drawing/2014/main" id="{B29D7BDB-24DF-4E33-ABEC-9186ECF49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2)">
            <a:extLst>
              <a:ext uri="{FF2B5EF4-FFF2-40B4-BE49-F238E27FC236}">
                <a16:creationId xmlns:a16="http://schemas.microsoft.com/office/drawing/2014/main" id="{F8D68415-E10B-45C1-BE97-47942FAEBE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8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3)">
            <a:extLst>
              <a:ext uri="{FF2B5EF4-FFF2-40B4-BE49-F238E27FC236}">
                <a16:creationId xmlns:a16="http://schemas.microsoft.com/office/drawing/2014/main" id="{79A5C09E-60B7-4F81-B939-2E49746F7F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4)">
            <a:extLst>
              <a:ext uri="{FF2B5EF4-FFF2-40B4-BE49-F238E27FC236}">
                <a16:creationId xmlns:a16="http://schemas.microsoft.com/office/drawing/2014/main" id="{A34CE8E8-01BE-4584-80CD-35DCD25B7F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5)">
            <a:extLst>
              <a:ext uri="{FF2B5EF4-FFF2-40B4-BE49-F238E27FC236}">
                <a16:creationId xmlns:a16="http://schemas.microsoft.com/office/drawing/2014/main" id="{0B522966-4A9C-4AAD-A371-A34568CAB7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8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6)">
            <a:extLst>
              <a:ext uri="{FF2B5EF4-FFF2-40B4-BE49-F238E27FC236}">
                <a16:creationId xmlns:a16="http://schemas.microsoft.com/office/drawing/2014/main" id="{E338AAC8-562B-4C77-BEA7-0D2405DD17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7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7)">
            <a:extLst>
              <a:ext uri="{FF2B5EF4-FFF2-40B4-BE49-F238E27FC236}">
                <a16:creationId xmlns:a16="http://schemas.microsoft.com/office/drawing/2014/main" id="{A5B2173C-24B6-400B-BB8A-7C23342F35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98)">
            <a:extLst>
              <a:ext uri="{FF2B5EF4-FFF2-40B4-BE49-F238E27FC236}">
                <a16:creationId xmlns:a16="http://schemas.microsoft.com/office/drawing/2014/main" id="{CA7D656D-95AC-46F0-AD9C-FF3EC41EF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2020-12-13T10:45:45Z</dcterms:created>
  <dcterms:modified xsi:type="dcterms:W3CDTF">2020-12-13T11:00:05Z</dcterms:modified>
</cp:coreProperties>
</file>